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6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C1AB-55D1-487A-BA23-BF74B4F2648C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8A8F-1858-471A-AC4C-188EBCADB173}" type="slidenum">
              <a:rPr lang="tr-TR" smtClean="0"/>
              <a:t>‹#›</a:t>
            </a:fld>
            <a:endParaRPr lang="tr-TR"/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3D7BEDB0-83E8-BB91-640A-0629E3109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366" y="2461513"/>
            <a:ext cx="8277238" cy="1366422"/>
          </a:xfrm>
          <a:solidFill>
            <a:schemeClr val="bg1"/>
          </a:solidFill>
        </p:spPr>
        <p:txBody>
          <a:bodyPr anchor="b">
            <a:noAutofit/>
          </a:bodyPr>
          <a:lstStyle>
            <a:lvl1pPr algn="ctr">
              <a:defRPr sz="4400"/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8" name="Alt Başlık 2">
            <a:extLst>
              <a:ext uri="{FF2B5EF4-FFF2-40B4-BE49-F238E27FC236}">
                <a16:creationId xmlns:a16="http://schemas.microsoft.com/office/drawing/2014/main" id="{2F73A15C-9F3F-8D05-7F4A-FE349B10C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366" y="3889691"/>
            <a:ext cx="8277238" cy="45696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817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C1AB-55D1-487A-BA23-BF74B4F2648C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8A8F-1858-471A-AC4C-188EBCADB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4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C1AB-55D1-487A-BA23-BF74B4F2648C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8A8F-1858-471A-AC4C-188EBCADB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62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C1AB-55D1-487A-BA23-BF74B4F2648C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8A8F-1858-471A-AC4C-188EBCADB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812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C1AB-55D1-487A-BA23-BF74B4F2648C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8A8F-1858-471A-AC4C-188EBCADB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096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C1AB-55D1-487A-BA23-BF74B4F2648C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8A8F-1858-471A-AC4C-188EBCADB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334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C1AB-55D1-487A-BA23-BF74B4F2648C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8A8F-1858-471A-AC4C-188EBCADB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08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C1AB-55D1-487A-BA23-BF74B4F2648C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8A8F-1858-471A-AC4C-188EBCADB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62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C1AB-55D1-487A-BA23-BF74B4F2648C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8A8F-1858-471A-AC4C-188EBCADB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8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C1AB-55D1-487A-BA23-BF74B4F2648C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8A8F-1858-471A-AC4C-188EBCADB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717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C1AB-55D1-487A-BA23-BF74B4F2648C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8A8F-1858-471A-AC4C-188EBCADB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039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78426"/>
            <a:ext cx="7886700" cy="736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101819"/>
            <a:ext cx="7886700" cy="4075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55C1AB-55D1-487A-BA23-BF74B4F2648C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738A8F-1858-471A-AC4C-188EBCADB173}" type="slidenum">
              <a:rPr lang="tr-TR" smtClean="0"/>
              <a:t>‹#›</a:t>
            </a:fld>
            <a:endParaRPr lang="tr-TR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66529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5639EEFD-FE8B-B28B-A97D-4F47A3EBE3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aşlık 4">
            <a:extLst>
              <a:ext uri="{FF2B5EF4-FFF2-40B4-BE49-F238E27FC236}">
                <a16:creationId xmlns:a16="http://schemas.microsoft.com/office/drawing/2014/main" id="{8C58FA4F-1AE6-2A81-2280-540D78EF48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358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DC2709-D0D5-6E5E-A732-43D2DFF8A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F3DD42-23B5-6C23-AC78-2033CA61F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9245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EMASI" val="2fFZBV9s"/>
  <p:tag name="ARTICULATE_SLIDE_COUNT" val="2"/>
  <p:tag name="ARTICULATE_PROJECT_OPEN" val="0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eması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Ekran Gösterisi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Hasan Küçük</dc:creator>
  <cp:lastModifiedBy>Hasan Küçük</cp:lastModifiedBy>
  <cp:revision>5</cp:revision>
  <dcterms:created xsi:type="dcterms:W3CDTF">2024-06-28T11:16:54Z</dcterms:created>
  <dcterms:modified xsi:type="dcterms:W3CDTF">2024-09-03T12:41:06Z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A6111CAF-714A-46C1-8DDA-3A6C0CBED35B</vt:lpwstr>
  </property>
  <property fmtid="{D5CDD505-2E9C-101B-9397-08002B2CF9AE}" pid="3" name="ArticulatePath">
    <vt:lpwstr>Kimya-2024-Sunum-Template</vt:lpwstr>
  </property>
</Properties>
</file>